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1.jpeg" ContentType="image/jpeg"/>
  <Override PartName="/ppt/presentation.xml" ContentType="application/vnd.openxmlformats-officedocument.presentationml.presentation.main+xml"/>
  <Override PartName="/ppt/_rels/presentation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50" r:id="rId3"/>
    <p:sldMasterId id="214748365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3004800" cy="97536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13004280" cy="9753120"/>
          </a:xfrm>
          <a:prstGeom prst="rect">
            <a:avLst/>
          </a:prstGeom>
        </p:spPr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0" y="5423040"/>
            <a:ext cx="13004280" cy="3606480"/>
          </a:xfrm>
          <a:prstGeom prst="rect">
            <a:avLst/>
          </a:prstGeom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de-DE" sz="2400">
                <a:solidFill>
                  <a:srgbClr val="5c5c5c"/>
                </a:solidFill>
                <a:latin typeface="DIN Alternate"/>
                <a:ea typeface="DIN Alternate"/>
              </a:rPr>
              <a:t>Klicken Sie, um die Formate des Gliederungstextes zu bearbeiten</a:t>
            </a:r>
            <a:endParaRPr/>
          </a:p>
          <a:p>
            <a:pPr algn="ctr"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2400">
                <a:solidFill>
                  <a:srgbClr val="5c5c5c"/>
                </a:solidFill>
                <a:latin typeface="DIN Alternate"/>
                <a:ea typeface="DIN Alternate"/>
              </a:rPr>
              <a:t>Zweite Gliederungsebene</a:t>
            </a:r>
            <a:endParaRPr/>
          </a:p>
          <a:p>
            <a:pPr algn="ctr" lvl="2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de-DE" sz="2400">
                <a:solidFill>
                  <a:srgbClr val="5c5c5c"/>
                </a:solidFill>
                <a:latin typeface="DIN Alternate"/>
                <a:ea typeface="DIN Alternate"/>
              </a:rPr>
              <a:t>Dritte Gliederungsebene</a:t>
            </a:r>
            <a:endParaRPr/>
          </a:p>
          <a:p>
            <a:pPr algn="ctr" lvl="3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2400">
                <a:solidFill>
                  <a:srgbClr val="5c5c5c"/>
                </a:solidFill>
                <a:latin typeface="DIN Alternate"/>
                <a:ea typeface="DIN Alternate"/>
              </a:rPr>
              <a:t>Vierte Gliederungsebene</a:t>
            </a:r>
            <a:endParaRPr/>
          </a:p>
          <a:p>
            <a:pPr algn="ctr" lvl="4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de-DE" sz="2400">
                <a:solidFill>
                  <a:srgbClr val="5c5c5c"/>
                </a:solidFill>
                <a:latin typeface="DIN Alternate"/>
                <a:ea typeface="DIN Alternate"/>
              </a:rPr>
              <a:t>Fünfte Gliederungsebene</a:t>
            </a:r>
            <a:endParaRPr/>
          </a:p>
          <a:p>
            <a:pPr algn="ctr" lvl="5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2400">
                <a:solidFill>
                  <a:srgbClr val="5c5c5c"/>
                </a:solidFill>
                <a:latin typeface="DIN Alternate"/>
                <a:ea typeface="DIN Alternate"/>
              </a:rPr>
              <a:t>Sechste Gliederungsebene</a:t>
            </a:r>
            <a:endParaRPr/>
          </a:p>
          <a:p>
            <a:pPr algn="ctr" lvl="6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2400">
                <a:solidFill>
                  <a:srgbClr val="5c5c5c"/>
                </a:solidFill>
                <a:latin typeface="DIN Alternate"/>
                <a:ea typeface="DIN Alternate"/>
              </a:rPr>
              <a:t>Siebente Gliederungsebene</a:t>
            </a:r>
            <a:endParaRPr/>
          </a:p>
          <a:p>
            <a:pPr algn="ctr" lvl="7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2400">
                <a:solidFill>
                  <a:srgbClr val="5c5c5c"/>
                </a:solidFill>
                <a:latin typeface="DIN Alternate"/>
                <a:ea typeface="DIN Alternate"/>
              </a:rPr>
              <a:t>Achte Gliederungsebene</a:t>
            </a:r>
            <a:endParaRPr/>
          </a:p>
          <a:p>
            <a:pPr algn="ctr" lvl="8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2400">
                <a:solidFill>
                  <a:srgbClr val="5c5c5c"/>
                </a:solidFill>
                <a:latin typeface="DIN Alternate"/>
                <a:ea typeface="DIN Alternate"/>
              </a:rPr>
              <a:t>Neunte Gliederungsebene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71680" y="7620120"/>
            <a:ext cx="11874240" cy="-194169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Klicken Sie, um die Formate des Gliederungstextes zu bearbeiten</a:t>
            </a:r>
            <a:endParaRPr/>
          </a:p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Zweite Gliederungsebene</a:t>
            </a:r>
            <a:endParaRPr/>
          </a:p>
          <a:p>
            <a:pPr lvl="2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Dritte Gliederungsebene</a:t>
            </a:r>
            <a:endParaRPr/>
          </a:p>
          <a:p>
            <a:pPr lvl="3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Vierte Gliederungsebene</a:t>
            </a:r>
            <a:endParaRPr/>
          </a:p>
          <a:p>
            <a:pPr lvl="4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Fünfte Gliederungsebene</a:t>
            </a:r>
            <a:endParaRPr/>
          </a:p>
          <a:p>
            <a:pPr lvl="5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Sechste Gliederungsebene</a:t>
            </a:r>
            <a:endParaRPr/>
          </a:p>
          <a:p>
            <a:pPr lvl="6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Siebente Gliederungsebene</a:t>
            </a:r>
            <a:endParaRPr/>
          </a:p>
          <a:p>
            <a:pPr lvl="7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Achte Gliederungsebene</a:t>
            </a:r>
            <a:endParaRPr/>
          </a:p>
          <a:p>
            <a:pPr lvl="8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Neunte Gliederungsebene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71680" y="5562720"/>
            <a:ext cx="11861280" cy="2209320"/>
          </a:xfrm>
          <a:prstGeom prst="rect">
            <a:avLst/>
          </a:prstGeom>
        </p:spPr>
        <p:txBody>
          <a:bodyPr anchor="b" bIns="45000" lIns="90000" rIns="90000" tIns="45000"/>
          <a:p>
            <a:pPr>
              <a:lnSpc>
                <a:spcPct val="100000"/>
              </a:lnSpc>
            </a:pPr>
            <a:r>
              <a:rPr lang="de-DE" sz="12100">
                <a:solidFill>
                  <a:srgbClr val="5c5c5c"/>
                </a:solidFill>
                <a:latin typeface="DIN Condensed"/>
                <a:ea typeface="DIN Condensed"/>
              </a:rPr>
              <a:t>Klicken Sie, um das Format des Titeltextes zu bearbeitenTitle Text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71680" y="7670880"/>
            <a:ext cx="11861280" cy="123156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Klicken Sie, um die Formate des Gliederungstextes zu bearbeiten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Zweite Gliederungsebene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Dritte Gliederungsebene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Vierte Gliederungsebene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Siebente Gliederungsebene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Achte Gliederungsebene</a:t>
            </a:r>
            <a:endParaRPr/>
          </a:p>
          <a:p>
            <a:pPr>
              <a:lnSpc>
                <a:spcPct val="100000"/>
              </a:lnSpc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Neunte GliederungsebeneBody Level One</a:t>
            </a:r>
            <a:endParaRPr/>
          </a:p>
          <a:p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Body Level Two</a:t>
            </a:r>
            <a:endParaRPr/>
          </a:p>
          <a:p>
            <a:pPr lvl="1">
              <a:buFont typeface="Zapf Dingbats"/>
              <a:buChar char="➤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Body Level Three</a:t>
            </a:r>
            <a:endParaRPr/>
          </a:p>
          <a:p>
            <a:pPr lvl="2">
              <a:buFont typeface="Zapf Dingbats"/>
              <a:buChar char="➤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Body Level Four</a:t>
            </a:r>
            <a:endParaRPr/>
          </a:p>
          <a:p>
            <a:pPr lvl="3">
              <a:buFont typeface="Zapf Dingbats"/>
              <a:buChar char="➤"/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Body Level Five</a:t>
            </a:r>
            <a:endParaRPr/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12092400" y="9194760"/>
            <a:ext cx="308880" cy="34272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100000"/>
              </a:lnSpc>
            </a:pPr>
            <a:fld id="{71C1F151-2161-4121-81D1-71F131C1D131}" type="slidenum">
              <a:rPr lang="de-DE" sz="1600">
                <a:solidFill>
                  <a:srgbClr val="cbcbcb"/>
                </a:solidFill>
                <a:latin typeface="DIN Alternate"/>
                <a:ea typeface="DIN Alternate"/>
              </a:rPr>
              <a:t>&lt;Nummer&gt;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body"/>
          </p:nvPr>
        </p:nvSpPr>
        <p:spPr>
          <a:xfrm>
            <a:off x="571680" y="1803240"/>
            <a:ext cx="11861280" cy="722592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Klicken Sie, um die Formate des Gliederungstextes zu bearbeiten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Zweite Gliederungsebene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Dritte Gliederungsebene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Vierte Gliederungsebene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Siebente Gliederungsebene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Achte Gliederungsebene</a:t>
            </a:r>
            <a:endParaRPr/>
          </a:p>
          <a:p>
            <a:pPr>
              <a:lnSpc>
                <a:spcPct val="100000"/>
              </a:lnSpc>
              <a:buSzPct val="75000"/>
              <a:buFont typeface="Zapf Dingbats"/>
              <a:buChar char="➤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Neunte GliederungsebeneBody Level One</a:t>
            </a:r>
            <a:endParaRPr/>
          </a:p>
          <a:p>
            <a:pPr lvl="1">
              <a:lnSpc>
                <a:spcPct val="100000"/>
              </a:lnSpc>
              <a:buSzPct val="75000"/>
              <a:buFont typeface="Zapf Dingbats"/>
              <a:buChar char="➤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Body Level Two</a:t>
            </a:r>
            <a:endParaRPr/>
          </a:p>
          <a:p>
            <a:pPr lvl="1">
              <a:buSzPct val="75000"/>
              <a:buFont typeface="Zapf Dingbats"/>
              <a:buChar char="➤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Body Level Three</a:t>
            </a:r>
            <a:endParaRPr/>
          </a:p>
          <a:p>
            <a:pPr lvl="2">
              <a:buSzPct val="75000"/>
              <a:buFont typeface="Zapf Dingbats"/>
              <a:buChar char="➤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Body Level Four</a:t>
            </a:r>
            <a:endParaRPr/>
          </a:p>
          <a:p>
            <a:pPr lvl="3">
              <a:buSzPct val="75000"/>
              <a:buFont typeface="Zapf Dingbats"/>
              <a:buChar char="➤"/>
            </a:pPr>
            <a:r>
              <a:rPr lang="de-DE" sz="3200">
                <a:solidFill>
                  <a:srgbClr val="5c5c5c"/>
                </a:solidFill>
                <a:latin typeface="Iowan Old Style"/>
                <a:ea typeface="Iowan Old Style"/>
              </a:rPr>
              <a:t>Body Level Five</a:t>
            </a:r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ldNum"/>
          </p:nvPr>
        </p:nvSpPr>
        <p:spPr>
          <a:xfrm>
            <a:off x="12080880" y="9194760"/>
            <a:ext cx="308880" cy="34272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100000"/>
              </a:lnSpc>
            </a:pPr>
            <a:fld id="{E11121F1-4141-4111-8131-B1D1D16131B1}" type="slidenum">
              <a:rPr lang="de-DE" sz="1600">
                <a:solidFill>
                  <a:srgbClr val="747676"/>
                </a:solidFill>
                <a:latin typeface="DIN Alternate"/>
                <a:ea typeface="DIN Alternate"/>
              </a:rPr>
              <a:t>&lt;Nummer&gt;</a:t>
            </a:fld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de-DE"/>
              <a:t>Klicken Sie, um das Format des Titeltextes zu bearbeiten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0" y="0"/>
            <a:ext cx="6438600" cy="9753120"/>
          </a:xfrm>
          <a:prstGeom prst="rect">
            <a:avLst/>
          </a:prstGeom>
        </p:spPr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023240" y="1574640"/>
            <a:ext cx="5397120" cy="36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Klicken Sie, um die Formate des Gliederungstextes zu bearbeiten</a:t>
            </a:r>
            <a:endParaRPr/>
          </a:p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Zweite Gliederungsebene</a:t>
            </a:r>
            <a:endParaRPr/>
          </a:p>
          <a:p>
            <a:pPr lvl="2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Dritte Gliederungsebene</a:t>
            </a:r>
            <a:endParaRPr/>
          </a:p>
          <a:p>
            <a:pPr lvl="3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Vierte Gliederungsebene</a:t>
            </a:r>
            <a:endParaRPr/>
          </a:p>
          <a:p>
            <a:pPr lvl="4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Fünfte Gliederungsebene</a:t>
            </a:r>
            <a:endParaRPr/>
          </a:p>
          <a:p>
            <a:pPr lvl="5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Sechste Gliederungsebene</a:t>
            </a:r>
            <a:endParaRPr/>
          </a:p>
          <a:p>
            <a:pPr lvl="6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Siebente Gliederungsebene</a:t>
            </a:r>
            <a:endParaRPr/>
          </a:p>
          <a:p>
            <a:pPr lvl="7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Achte Gliederungsebene</a:t>
            </a:r>
            <a:endParaRPr/>
          </a:p>
          <a:p>
            <a:pPr lvl="8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1200">
                <a:solidFill>
                  <a:srgbClr val="000000"/>
                </a:solidFill>
                <a:latin typeface="Arial"/>
                <a:ea typeface="Arial"/>
              </a:rPr>
              <a:t>Neunte Gliederungsebene</a:t>
            </a:r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title"/>
          </p:nvPr>
        </p:nvSpPr>
        <p:spPr>
          <a:xfrm>
            <a:off x="7023240" y="723960"/>
            <a:ext cx="5397120" cy="7236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 sz="5200">
                <a:solidFill>
                  <a:srgbClr val="747676"/>
                </a:solidFill>
                <a:latin typeface="DIN Condensed"/>
                <a:ea typeface="DIN Condensed"/>
              </a:rPr>
              <a:t>Klicken Sie, um das Format des Titeltextes zu bearbeitenTitle Text</a:t>
            </a:r>
            <a:endParaRPr/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7023240" y="1803240"/>
            <a:ext cx="5397120" cy="722592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Klicken Sie, um die Formate des Gliederungstextes zu bearbeiten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Zweite Gliederungsebene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Dritte Gliederungsebene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Vierte Gliederungsebene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Siebente Gliederungsebene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Achte Gliederungsebene</a:t>
            </a:r>
            <a:endParaRPr/>
          </a:p>
          <a:p>
            <a:pPr>
              <a:lnSpc>
                <a:spcPct val="100000"/>
              </a:lnSpc>
              <a:buSzPct val="75000"/>
              <a:buFont typeface="Zapf Dingbats"/>
              <a:buChar char="➤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Neunte GliederungsebeneBody Level One</a:t>
            </a:r>
            <a:endParaRPr/>
          </a:p>
          <a:p>
            <a:pPr lvl="1">
              <a:lnSpc>
                <a:spcPct val="100000"/>
              </a:lnSpc>
              <a:buSzPct val="75000"/>
              <a:buFont typeface="Zapf Dingbats"/>
              <a:buChar char="➤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Body Level Two</a:t>
            </a:r>
            <a:endParaRPr/>
          </a:p>
          <a:p>
            <a:pPr lvl="1">
              <a:buSzPct val="75000"/>
              <a:buFont typeface="Zapf Dingbats"/>
              <a:buChar char="➤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Body Level Three</a:t>
            </a:r>
            <a:endParaRPr/>
          </a:p>
          <a:p>
            <a:pPr lvl="2">
              <a:buSzPct val="75000"/>
              <a:buFont typeface="Zapf Dingbats"/>
              <a:buChar char="➤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Body Level Four</a:t>
            </a:r>
            <a:endParaRPr/>
          </a:p>
          <a:p>
            <a:pPr lvl="3">
              <a:buSzPct val="75000"/>
              <a:buFont typeface="Zapf Dingbats"/>
              <a:buChar char="➤"/>
            </a:pPr>
            <a:r>
              <a:rPr lang="de-DE" sz="2800">
                <a:solidFill>
                  <a:srgbClr val="5c5c5c"/>
                </a:solidFill>
                <a:latin typeface="Iowan Old Style"/>
                <a:ea typeface="Iowan Old Style"/>
              </a:rPr>
              <a:t>Body Level Five</a:t>
            </a:r>
            <a:endParaRPr/>
          </a:p>
        </p:txBody>
      </p:sp>
      <p:sp>
        <p:nvSpPr>
          <p:cNvPr id="13" name="PlaceHolder 5"/>
          <p:cNvSpPr>
            <a:spLocks noGrp="1"/>
          </p:cNvSpPr>
          <p:nvPr>
            <p:ph type="sldNum"/>
          </p:nvPr>
        </p:nvSpPr>
        <p:spPr>
          <a:xfrm>
            <a:off x="12080880" y="9194760"/>
            <a:ext cx="308880" cy="34272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100000"/>
              </a:lnSpc>
            </a:pPr>
            <a:fld id="{D1F11141-5101-4141-8131-F1D181419191}" type="slidenum">
              <a:rPr lang="de-DE" sz="1600">
                <a:solidFill>
                  <a:srgbClr val="747676"/>
                </a:solidFill>
                <a:latin typeface="DIN Alternate"/>
                <a:ea typeface="DIN Alternate"/>
              </a:rPr>
              <a:t>&lt;Nummer&gt;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3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" name="Imag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</p:spPr>
      </p:pic>
      <p:sp>
        <p:nvSpPr>
          <p:cNvPr id="15" name="TextShape 1"/>
          <p:cNvSpPr txBox="1"/>
          <p:nvPr/>
        </p:nvSpPr>
        <p:spPr>
          <a:xfrm>
            <a:off x="0" y="5423040"/>
            <a:ext cx="13004280" cy="3606480"/>
          </a:xfrm>
          <a:prstGeom prst="rect">
            <a:avLst/>
          </a:prstGeom>
        </p:spPr>
      </p:sp>
      <p:sp>
        <p:nvSpPr>
          <p:cNvPr id="16" name="TextShape 2"/>
          <p:cNvSpPr txBox="1"/>
          <p:nvPr/>
        </p:nvSpPr>
        <p:spPr>
          <a:xfrm>
            <a:off x="571680" y="7620120"/>
            <a:ext cx="11874240" cy="-19416960"/>
          </a:xfrm>
          <a:prstGeom prst="rect">
            <a:avLst/>
          </a:prstGeom>
        </p:spPr>
      </p:sp>
      <p:sp>
        <p:nvSpPr>
          <p:cNvPr id="17" name="TextShape 3"/>
          <p:cNvSpPr txBox="1"/>
          <p:nvPr/>
        </p:nvSpPr>
        <p:spPr>
          <a:xfrm>
            <a:off x="571680" y="5562720"/>
            <a:ext cx="11861280" cy="2209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 sz="12100">
                <a:solidFill>
                  <a:srgbClr val="5c5c5c"/>
                </a:solidFill>
                <a:latin typeface="DIN Condensed"/>
                <a:ea typeface="DIN Condensed"/>
              </a:rPr>
              <a:t>Gospel dna</a:t>
            </a:r>
            <a:endParaRPr/>
          </a:p>
        </p:txBody>
      </p:sp>
      <p:sp>
        <p:nvSpPr>
          <p:cNvPr id="18" name="TextShape 4"/>
          <p:cNvSpPr txBox="1"/>
          <p:nvPr/>
        </p:nvSpPr>
        <p:spPr>
          <a:xfrm>
            <a:off x="571680" y="7670880"/>
            <a:ext cx="11861280" cy="1231560"/>
          </a:xfrm>
          <a:prstGeom prst="rect">
            <a:avLst/>
          </a:prstGeom>
        </p:spPr>
        <p:txBody>
          <a:bodyPr bIns="45000" lIns="90000" rIns="90000" tIns="45000"/>
          <a:p>
            <a:pPr algn="r">
              <a:lnSpc>
                <a:spcPct val="70000"/>
              </a:lnSpc>
            </a:pPr>
            <a:r>
              <a:rPr i="1" lang="de-DE" sz="4800">
                <a:solidFill>
                  <a:srgbClr val="747676"/>
                </a:solidFill>
                <a:latin typeface="Iowan Old Style"/>
                <a:ea typeface="Iowan Old Style"/>
              </a:rPr>
              <a:t>Ephesians 2:1-10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Shape 1"/>
          <p:cNvSpPr txBox="1"/>
          <p:nvPr/>
        </p:nvSpPr>
        <p:spPr>
          <a:xfrm>
            <a:off x="571680" y="1809720"/>
            <a:ext cx="11861280" cy="72259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1.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Sola Scriptura 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Here´s what I think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(subjectivity)</a:t>
            </a:r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2.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Sola fide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 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yes I can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(moralism) </a:t>
            </a:r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3.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Solus Christus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 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what I can bring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(legalism) </a:t>
            </a:r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4.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Sola gratia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 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I deserve this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(perfectionism) </a:t>
            </a:r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5.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Soli deo Gloria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 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its all about me!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(humanism) 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" name="Imag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438600" cy="9753120"/>
          </a:xfrm>
          <a:prstGeom prst="rect">
            <a:avLst/>
          </a:prstGeom>
        </p:spPr>
      </p:pic>
      <p:sp>
        <p:nvSpPr>
          <p:cNvPr id="21" name="TextShape 1"/>
          <p:cNvSpPr txBox="1"/>
          <p:nvPr/>
        </p:nvSpPr>
        <p:spPr>
          <a:xfrm>
            <a:off x="7023240" y="1574640"/>
            <a:ext cx="5397120" cy="360"/>
          </a:xfrm>
          <a:prstGeom prst="rect">
            <a:avLst/>
          </a:prstGeom>
        </p:spPr>
      </p:sp>
      <p:sp>
        <p:nvSpPr>
          <p:cNvPr id="22" name="TextShape 2"/>
          <p:cNvSpPr txBox="1"/>
          <p:nvPr/>
        </p:nvSpPr>
        <p:spPr>
          <a:xfrm>
            <a:off x="7023240" y="723960"/>
            <a:ext cx="5397120" cy="7236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1. </a:t>
            </a:r>
            <a:r>
              <a:rPr b="1" lang="de-DE" sz="3300">
                <a:solidFill>
                  <a:srgbClr val="000000"/>
                </a:solidFill>
                <a:latin typeface="Helvetica Neue"/>
                <a:ea typeface="Helvetica Neue"/>
              </a:rPr>
              <a:t>Sola Scriptura</a:t>
            </a:r>
            <a:endParaRPr/>
          </a:p>
        </p:txBody>
      </p:sp>
      <p:sp>
        <p:nvSpPr>
          <p:cNvPr id="23" name="TextShape 3"/>
          <p:cNvSpPr txBox="1"/>
          <p:nvPr/>
        </p:nvSpPr>
        <p:spPr>
          <a:xfrm>
            <a:off x="7023240" y="1803240"/>
            <a:ext cx="5397120" cy="722592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God´s cure for “</a:t>
            </a:r>
            <a:r>
              <a:rPr i="1" lang="de-DE" sz="3300">
                <a:solidFill>
                  <a:srgbClr val="000000"/>
                </a:solidFill>
                <a:latin typeface="Helvetica Neue"/>
                <a:ea typeface="Helvetica Neue"/>
              </a:rPr>
              <a:t>Here´s what I think</a:t>
            </a: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” (subjectivity)</a:t>
            </a:r>
            <a:endParaRPr/>
          </a:p>
        </p:txBody>
      </p:sp>
    </p:spTree>
  </p:cSld>
  <p:timing>
    <p:tnLst>
      <p:par>
        <p:cTn dur="indefinite" id="5" nodeType="tmRoot" restart="never">
          <p:childTnLst>
            <p:seq>
              <p:cTn id="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" name="Imag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438600" cy="9753120"/>
          </a:xfrm>
          <a:prstGeom prst="rect">
            <a:avLst/>
          </a:prstGeom>
        </p:spPr>
      </p:pic>
      <p:sp>
        <p:nvSpPr>
          <p:cNvPr id="25" name="TextShape 1"/>
          <p:cNvSpPr txBox="1"/>
          <p:nvPr/>
        </p:nvSpPr>
        <p:spPr>
          <a:xfrm>
            <a:off x="7023240" y="1574640"/>
            <a:ext cx="5397120" cy="360"/>
          </a:xfrm>
          <a:prstGeom prst="rect">
            <a:avLst/>
          </a:prstGeom>
        </p:spPr>
      </p:sp>
      <p:sp>
        <p:nvSpPr>
          <p:cNvPr id="26" name="TextShape 2"/>
          <p:cNvSpPr txBox="1"/>
          <p:nvPr/>
        </p:nvSpPr>
        <p:spPr>
          <a:xfrm>
            <a:off x="7023240" y="723960"/>
            <a:ext cx="5397120" cy="7236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2. </a:t>
            </a:r>
            <a:r>
              <a:rPr b="1" lang="de-DE" sz="3300">
                <a:solidFill>
                  <a:srgbClr val="000000"/>
                </a:solidFill>
                <a:latin typeface="Helvetica Neue"/>
                <a:ea typeface="Helvetica Neue"/>
              </a:rPr>
              <a:t>Sola fide</a:t>
            </a:r>
            <a:endParaRPr/>
          </a:p>
        </p:txBody>
      </p:sp>
      <p:sp>
        <p:nvSpPr>
          <p:cNvPr id="27" name="TextShape 3"/>
          <p:cNvSpPr txBox="1"/>
          <p:nvPr/>
        </p:nvSpPr>
        <p:spPr>
          <a:xfrm>
            <a:off x="7023240" y="1803240"/>
            <a:ext cx="5397120" cy="722592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God´s cure for “</a:t>
            </a:r>
            <a:r>
              <a:rPr i="1" lang="de-DE" sz="3300">
                <a:solidFill>
                  <a:srgbClr val="000000"/>
                </a:solidFill>
                <a:latin typeface="Helvetica Neue"/>
                <a:ea typeface="Helvetica Neue"/>
              </a:rPr>
              <a:t>yes I can</a:t>
            </a: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” (moralism) </a:t>
            </a:r>
            <a:endParaRPr/>
          </a:p>
        </p:txBody>
      </p:sp>
    </p:spTree>
  </p:cSld>
  <p:timing>
    <p:tnLst>
      <p:par>
        <p:cTn dur="indefinite" id="7" nodeType="tmRoot" restart="never">
          <p:childTnLst>
            <p:seq>
              <p:cTn id="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8" name="Imag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438600" cy="9753120"/>
          </a:xfrm>
          <a:prstGeom prst="rect">
            <a:avLst/>
          </a:prstGeom>
        </p:spPr>
      </p:pic>
      <p:sp>
        <p:nvSpPr>
          <p:cNvPr id="29" name="TextShape 1"/>
          <p:cNvSpPr txBox="1"/>
          <p:nvPr/>
        </p:nvSpPr>
        <p:spPr>
          <a:xfrm>
            <a:off x="7023240" y="1574640"/>
            <a:ext cx="5397120" cy="360"/>
          </a:xfrm>
          <a:prstGeom prst="rect">
            <a:avLst/>
          </a:prstGeom>
        </p:spPr>
      </p:sp>
      <p:sp>
        <p:nvSpPr>
          <p:cNvPr id="30" name="TextShape 2"/>
          <p:cNvSpPr txBox="1"/>
          <p:nvPr/>
        </p:nvSpPr>
        <p:spPr>
          <a:xfrm>
            <a:off x="7023240" y="723960"/>
            <a:ext cx="5397120" cy="7236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3. </a:t>
            </a:r>
            <a:r>
              <a:rPr b="1" lang="de-DE" sz="3300">
                <a:solidFill>
                  <a:srgbClr val="000000"/>
                </a:solidFill>
                <a:latin typeface="Helvetica Neue"/>
                <a:ea typeface="Helvetica Neue"/>
              </a:rPr>
              <a:t>Solus Christus</a:t>
            </a:r>
            <a:endParaRPr/>
          </a:p>
        </p:txBody>
      </p:sp>
      <p:sp>
        <p:nvSpPr>
          <p:cNvPr id="31" name="TextShape 3"/>
          <p:cNvSpPr txBox="1"/>
          <p:nvPr/>
        </p:nvSpPr>
        <p:spPr>
          <a:xfrm>
            <a:off x="7023240" y="1803240"/>
            <a:ext cx="5397120" cy="722592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God´s cure for “</a:t>
            </a:r>
            <a:r>
              <a:rPr i="1" lang="de-DE" sz="3300">
                <a:solidFill>
                  <a:srgbClr val="000000"/>
                </a:solidFill>
                <a:latin typeface="Helvetica Neue"/>
                <a:ea typeface="Helvetica Neue"/>
              </a:rPr>
              <a:t>what I can bring</a:t>
            </a: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” (legalism)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2" name="Imag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438600" cy="9753120"/>
          </a:xfrm>
          <a:prstGeom prst="rect">
            <a:avLst/>
          </a:prstGeom>
        </p:spPr>
      </p:pic>
      <p:sp>
        <p:nvSpPr>
          <p:cNvPr id="33" name="TextShape 1"/>
          <p:cNvSpPr txBox="1"/>
          <p:nvPr/>
        </p:nvSpPr>
        <p:spPr>
          <a:xfrm>
            <a:off x="7023240" y="1574640"/>
            <a:ext cx="5397120" cy="360"/>
          </a:xfrm>
          <a:prstGeom prst="rect">
            <a:avLst/>
          </a:prstGeom>
        </p:spPr>
      </p:sp>
      <p:sp>
        <p:nvSpPr>
          <p:cNvPr id="34" name="TextShape 2"/>
          <p:cNvSpPr txBox="1"/>
          <p:nvPr/>
        </p:nvSpPr>
        <p:spPr>
          <a:xfrm>
            <a:off x="7023240" y="723960"/>
            <a:ext cx="5397120" cy="7236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4. </a:t>
            </a:r>
            <a:r>
              <a:rPr b="1" lang="de-DE" sz="3300">
                <a:solidFill>
                  <a:srgbClr val="000000"/>
                </a:solidFill>
                <a:latin typeface="Helvetica Neue"/>
                <a:ea typeface="Helvetica Neue"/>
              </a:rPr>
              <a:t>Sola gratia</a:t>
            </a:r>
            <a:endParaRPr/>
          </a:p>
        </p:txBody>
      </p:sp>
      <p:sp>
        <p:nvSpPr>
          <p:cNvPr id="35" name="TextShape 3"/>
          <p:cNvSpPr txBox="1"/>
          <p:nvPr/>
        </p:nvSpPr>
        <p:spPr>
          <a:xfrm>
            <a:off x="7023240" y="1803240"/>
            <a:ext cx="5397120" cy="722592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God´s cure for “</a:t>
            </a:r>
            <a:r>
              <a:rPr i="1" lang="de-DE" sz="3300">
                <a:solidFill>
                  <a:srgbClr val="000000"/>
                </a:solidFill>
                <a:latin typeface="Helvetica Neue"/>
                <a:ea typeface="Helvetica Neue"/>
              </a:rPr>
              <a:t>I deserve this</a:t>
            </a: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” (perfectionism) 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6" name="Image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438600" cy="9753120"/>
          </a:xfrm>
          <a:prstGeom prst="rect">
            <a:avLst/>
          </a:prstGeom>
        </p:spPr>
      </p:pic>
      <p:sp>
        <p:nvSpPr>
          <p:cNvPr id="37" name="TextShape 1"/>
          <p:cNvSpPr txBox="1"/>
          <p:nvPr/>
        </p:nvSpPr>
        <p:spPr>
          <a:xfrm>
            <a:off x="7023240" y="1574640"/>
            <a:ext cx="5397120" cy="360"/>
          </a:xfrm>
          <a:prstGeom prst="rect">
            <a:avLst/>
          </a:prstGeom>
        </p:spPr>
      </p:sp>
      <p:sp>
        <p:nvSpPr>
          <p:cNvPr id="38" name="TextShape 2"/>
          <p:cNvSpPr txBox="1"/>
          <p:nvPr/>
        </p:nvSpPr>
        <p:spPr>
          <a:xfrm>
            <a:off x="7023240" y="723960"/>
            <a:ext cx="5397120" cy="7236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5. </a:t>
            </a:r>
            <a:r>
              <a:rPr b="1" lang="de-DE" sz="3300">
                <a:solidFill>
                  <a:srgbClr val="000000"/>
                </a:solidFill>
                <a:latin typeface="Helvetica Neue"/>
                <a:ea typeface="Helvetica Neue"/>
              </a:rPr>
              <a:t>Soli deo Gloria</a:t>
            </a:r>
            <a:endParaRPr/>
          </a:p>
        </p:txBody>
      </p:sp>
      <p:sp>
        <p:nvSpPr>
          <p:cNvPr id="39" name="TextShape 3"/>
          <p:cNvSpPr txBox="1"/>
          <p:nvPr/>
        </p:nvSpPr>
        <p:spPr>
          <a:xfrm>
            <a:off x="7023240" y="1803240"/>
            <a:ext cx="5397120" cy="722592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God´s cure for “</a:t>
            </a:r>
            <a:r>
              <a:rPr i="1" lang="de-DE" sz="3300">
                <a:solidFill>
                  <a:srgbClr val="000000"/>
                </a:solidFill>
                <a:latin typeface="Helvetica Neue"/>
                <a:ea typeface="Helvetica Neue"/>
              </a:rPr>
              <a:t>its all about me!</a:t>
            </a:r>
            <a:r>
              <a:rPr lang="de-DE" sz="3300">
                <a:solidFill>
                  <a:srgbClr val="000000"/>
                </a:solidFill>
                <a:latin typeface="Helvetica Neue"/>
                <a:ea typeface="Helvetica Neue"/>
              </a:rPr>
              <a:t>” (humanism) 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Shape 1"/>
          <p:cNvSpPr txBox="1"/>
          <p:nvPr/>
        </p:nvSpPr>
        <p:spPr>
          <a:xfrm>
            <a:off x="571680" y="1809720"/>
            <a:ext cx="11861280" cy="72259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1.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Sola Scriptura 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Here´s what I think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(subjectivity</a:t>
            </a:r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2.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Sola fide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 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yes I can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(moralism)) </a:t>
            </a:r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3.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Solus Christus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 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what I can bring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(legalism) </a:t>
            </a:r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4.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Sola gratia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 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I deserve this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(perfectionsism) </a:t>
            </a:r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5. </a:t>
            </a:r>
            <a:r>
              <a:rPr b="1" lang="de-DE" sz="3170">
                <a:solidFill>
                  <a:srgbClr val="000000"/>
                </a:solidFill>
                <a:latin typeface="Helvetica Neue"/>
                <a:ea typeface="Helvetica Neue"/>
              </a:rPr>
              <a:t>Soli deo Gloria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 - God´s cure for “</a:t>
            </a:r>
            <a:r>
              <a:rPr i="1" lang="de-DE" sz="3170">
                <a:solidFill>
                  <a:srgbClr val="000000"/>
                </a:solidFill>
                <a:latin typeface="Helvetica Neue"/>
                <a:ea typeface="Helvetica Neue"/>
              </a:rPr>
              <a:t>its all about me!</a:t>
            </a:r>
            <a:r>
              <a:rPr lang="de-DE" sz="3170">
                <a:solidFill>
                  <a:srgbClr val="000000"/>
                </a:solidFill>
                <a:latin typeface="Helvetica Neue"/>
                <a:ea typeface="Helvetica Neue"/>
              </a:rPr>
              <a:t>” (humanism) 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